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defaultTextStyle>
    <a:defPPr>
      <a:defRPr lang="zh-TW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494F2B-7279-41CA-AED6-ACA8487B5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60CD7BF-83D4-4EA2-AFC0-AAA41C2A7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C977-B18B-4482-9B28-A9FBC92A21EC}" type="datetimeFigureOut">
              <a:rPr lang="zh-TW" altLang="en-US" smtClean="0"/>
              <a:t>2025/9/9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5C79D4F-09C3-4EA4-A5D1-9AA6A040A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06D719F-CA07-45BC-A1F8-50DD2110C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793C-A15D-4B22-9ADE-899B2B2D23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2057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B2CA973-9055-4914-8A23-8064AE4DC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19C11BF-A94D-4548-918A-BD1248199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654387D-F1CC-4BAA-8BEB-C4AE7BA8BF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1C977-B18B-4482-9B28-A9FBC92A21EC}" type="datetimeFigureOut">
              <a:rPr lang="zh-TW" altLang="en-US" smtClean="0"/>
              <a:t>2025/9/9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86341EA-FCAE-4247-82BA-E755FC117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CE62CC7-53E9-4267-92AD-8C076AAF3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6793C-A15D-4B22-9ADE-899B2B2D23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491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F4FD4D9-9A9C-43C0-BFB3-E9680BD0E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379163F-6363-481C-8A04-E597C722DF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65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3D14DD7-740C-449E-B464-A2476DB16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F8A1D86-CF22-4122-A1F4-54CB3D298A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66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780F945-02C7-4FA7-83CE-85666044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03CEC7A-3FB1-4B2D-8210-F78B859B26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69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7E03182-2388-4EAD-89EB-171513DD3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FA9DD3D-E7F2-4A36-87EB-E6654BAB44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65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24ABB9D-451B-4E07-9A31-7A316747E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DBDCBF1-1A09-4CD9-9203-14DE130B57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59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2E0D269-7124-4CAC-8143-2B62ACA0D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7DA26D3-8964-4E4D-9599-5E1AC8EE84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78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自訂</PresentationFormat>
  <Paragraphs>0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2025-09-09T01:07:55Z</dcterms:created>
  <dcterms:modified xsi:type="dcterms:W3CDTF">2025-09-09T01:07:55Z</dcterms:modified>
</cp:coreProperties>
</file>