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89" d="100"/>
          <a:sy n="89" d="100"/>
        </p:scale>
        <p:origin x="66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8404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2023-11-24T00:24:11Z</dcterms:modified>
</cp:coreProperties>
</file>